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9DA36C-EA95-4A0F-B26E-4BFAC579ED51}" type="datetimeFigureOut">
              <a:rPr lang="es-ES" smtClean="0"/>
              <a:pPr/>
              <a:t>28/09/2016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28E23B8-03F6-4BF2-8814-D27592081B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PROYECTO MOVE YOUR </a:t>
            </a:r>
            <a:r>
              <a:rPr lang="es-ES" dirty="0" smtClean="0"/>
              <a:t>SCHOOL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78505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SOCIOS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/>
              <a:t>IES de </a:t>
            </a:r>
            <a:r>
              <a:rPr lang="es-ES" dirty="0" err="1"/>
              <a:t>Eeklo</a:t>
            </a:r>
            <a:r>
              <a:rPr lang="es-ES" dirty="0"/>
              <a:t> (Bélgica).</a:t>
            </a:r>
          </a:p>
          <a:p>
            <a:pPr lvl="0"/>
            <a:r>
              <a:rPr lang="es-ES" dirty="0"/>
              <a:t>IES de Noruega.</a:t>
            </a:r>
          </a:p>
          <a:p>
            <a:pPr lvl="0"/>
            <a:r>
              <a:rPr lang="es-ES" dirty="0"/>
              <a:t>IES Pedro Jiménez Montoya.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10323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ES" dirty="0"/>
              <a:t>Incrementar entre los jóvenes los hábitos de vida saludable mediante el uso de aplicaciones móviles que favorezcan un estilo de vida activo.</a:t>
            </a:r>
          </a:p>
          <a:p>
            <a:pPr lvl="0"/>
            <a:r>
              <a:rPr lang="es-ES" dirty="0"/>
              <a:t>Involucrar progresivamente en este fin a toda la comunidad escolar: padres, profesores, equipos directivos y familias.</a:t>
            </a:r>
          </a:p>
          <a:p>
            <a:pPr lvl="0"/>
            <a:r>
              <a:rPr lang="es-ES" dirty="0"/>
              <a:t>Favorecer una estructura de los centros educativos que facilite estilos de vida saludable: (aparcamientos de bicicletas, organización de los recreos que favorezcan un uso activo de ese tiempo libre, favorecer hábitos de alimentación saludable desde las propias cantinas escolares…)</a:t>
            </a:r>
          </a:p>
          <a:p>
            <a:pPr lvl="0"/>
            <a:r>
              <a:rPr lang="es-ES" dirty="0"/>
              <a:t>Análisis e introducción en los currículos de ciertas asignaturas de las aplicaciones que motivan hacia la práctica de hábitos saludables y de ejercicio físico.</a:t>
            </a:r>
          </a:p>
          <a:p>
            <a:pPr lvl="0"/>
            <a:r>
              <a:rPr lang="es-ES" dirty="0"/>
              <a:t>Formar embajadores de estilos de vida activos, que amplíen progresivamente las tendencias saludables entre sus círculos de influencia: amigos, familias, amigos de otros centros educativos</a:t>
            </a:r>
            <a:r>
              <a:rPr lang="es-ES" dirty="0" smtClean="0"/>
              <a:t>….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1955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Movilidades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197224"/>
          </a:xfrm>
        </p:spPr>
        <p:txBody>
          <a:bodyPr/>
          <a:lstStyle/>
          <a:p>
            <a:r>
              <a:rPr lang="es-ES" dirty="0" smtClean="0"/>
              <a:t>Transnacional del </a:t>
            </a:r>
            <a:r>
              <a:rPr lang="es-ES" dirty="0" smtClean="0"/>
              <a:t>3</a:t>
            </a:r>
            <a:r>
              <a:rPr lang="es-ES" dirty="0" smtClean="0"/>
              <a:t> al 6 </a:t>
            </a:r>
            <a:r>
              <a:rPr lang="es-ES" dirty="0" smtClean="0"/>
              <a:t>de </a:t>
            </a:r>
            <a:r>
              <a:rPr lang="es-ES" dirty="0" smtClean="0"/>
              <a:t>octubre en Bélgica (</a:t>
            </a:r>
            <a:r>
              <a:rPr lang="es-ES" dirty="0" err="1" smtClean="0"/>
              <a:t>Kick</a:t>
            </a:r>
            <a:r>
              <a:rPr lang="es-ES" dirty="0" smtClean="0"/>
              <a:t> Off)</a:t>
            </a:r>
            <a:endParaRPr lang="es-ES" dirty="0" smtClean="0"/>
          </a:p>
          <a:p>
            <a:r>
              <a:rPr lang="es-ES" dirty="0" smtClean="0"/>
              <a:t>Movilidad </a:t>
            </a:r>
            <a:r>
              <a:rPr lang="es-ES" dirty="0" smtClean="0">
                <a:sym typeface="Wingdings" pitchFamily="2" charset="2"/>
              </a:rPr>
              <a:t> </a:t>
            </a:r>
            <a:r>
              <a:rPr lang="es-ES" dirty="0" smtClean="0">
                <a:sym typeface="Wingdings" pitchFamily="2" charset="2"/>
              </a:rPr>
              <a:t>Diciembre Noruega</a:t>
            </a:r>
          </a:p>
          <a:p>
            <a:endParaRPr lang="es-E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27584" y="4869160"/>
            <a:ext cx="7772400" cy="1189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 smtClean="0"/>
              <a:t>Duración del proyecto 3 años y éste es el primero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177422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</TotalTime>
  <Words>191</Words>
  <Application>Microsoft Office PowerPoint</Application>
  <PresentationFormat>Presentación en pantalla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Equity</vt:lpstr>
      <vt:lpstr>PROYECTO MOVE YOUR SCHOOL</vt:lpstr>
      <vt:lpstr>SOCIOS</vt:lpstr>
      <vt:lpstr>OBJETIVOS</vt:lpstr>
      <vt:lpstr>Movilidades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MOVE YOUR SCHOOL</dc:title>
  <dc:creator>Ramonae</dc:creator>
  <cp:lastModifiedBy>Centor</cp:lastModifiedBy>
  <cp:revision>2</cp:revision>
  <dcterms:created xsi:type="dcterms:W3CDTF">2016-09-28T04:21:14Z</dcterms:created>
  <dcterms:modified xsi:type="dcterms:W3CDTF">2016-09-28T11:15:38Z</dcterms:modified>
</cp:coreProperties>
</file>