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9E5E1C7-39C3-405D-8B67-C68FB178271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ED883BB-E9B6-4578-93A0-1BC5EEFA3AB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E1C7-39C3-405D-8B67-C68FB178271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83BB-E9B6-4578-93A0-1BC5EEFA3A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E1C7-39C3-405D-8B67-C68FB178271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83BB-E9B6-4578-93A0-1BC5EEFA3A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E1C7-39C3-405D-8B67-C68FB178271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83BB-E9B6-4578-93A0-1BC5EEFA3A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E1C7-39C3-405D-8B67-C68FB178271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83BB-E9B6-4578-93A0-1BC5EEFA3A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E1C7-39C3-405D-8B67-C68FB178271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83BB-E9B6-4578-93A0-1BC5EEFA3AB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E1C7-39C3-405D-8B67-C68FB178271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83BB-E9B6-4578-93A0-1BC5EEFA3A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E1C7-39C3-405D-8B67-C68FB178271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83BB-E9B6-4578-93A0-1BC5EEFA3A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E1C7-39C3-405D-8B67-C68FB178271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83BB-E9B6-4578-93A0-1BC5EEFA3A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E1C7-39C3-405D-8B67-C68FB178271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83BB-E9B6-4578-93A0-1BC5EEFA3AB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E1C7-39C3-405D-8B67-C68FB178271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83BB-E9B6-4578-93A0-1BC5EEFA3A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9E5E1C7-39C3-405D-8B67-C68FB1782713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ED883BB-E9B6-4578-93A0-1BC5EEFA3AB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PROGRAMA IMPRINT  </a:t>
            </a:r>
            <a:r>
              <a:rPr lang="es-ES" dirty="0" smtClean="0"/>
              <a:t>+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13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cap="all" dirty="0" smtClean="0"/>
              <a:t>Socios</a:t>
            </a:r>
            <a:endParaRPr lang="es-ES" b="1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s-ES" dirty="0" smtClean="0"/>
              <a:t>Universidad </a:t>
            </a:r>
            <a:r>
              <a:rPr lang="es-ES" dirty="0"/>
              <a:t>de Aveiro. (Portugal).</a:t>
            </a:r>
          </a:p>
          <a:p>
            <a:pPr lvl="0"/>
            <a:r>
              <a:rPr lang="es-ES" dirty="0" err="1"/>
              <a:t>Leave</a:t>
            </a:r>
            <a:r>
              <a:rPr lang="es-ES" dirty="0"/>
              <a:t> No Trace (ONG de Irlanda relacionada con las actividades deportivas en el medio natural).</a:t>
            </a:r>
          </a:p>
          <a:p>
            <a:pPr lvl="0"/>
            <a:r>
              <a:rPr lang="es-ES" dirty="0"/>
              <a:t>IES de Sicilia (Italia).</a:t>
            </a:r>
          </a:p>
          <a:p>
            <a:pPr lvl="0"/>
            <a:r>
              <a:rPr lang="es-ES" dirty="0"/>
              <a:t>Ayuntamiento de </a:t>
            </a:r>
            <a:r>
              <a:rPr lang="es-ES" dirty="0" err="1"/>
              <a:t>Lousada</a:t>
            </a:r>
            <a:r>
              <a:rPr lang="es-ES" dirty="0"/>
              <a:t> (Portugal).</a:t>
            </a:r>
          </a:p>
          <a:p>
            <a:pPr lvl="0"/>
            <a:r>
              <a:rPr lang="es-ES" dirty="0"/>
              <a:t>E.N.T.E.R  de Graz (Austria)(Empresa de publicidad, diseminación y difusión de resultados de proyectos europeos).</a:t>
            </a:r>
          </a:p>
          <a:p>
            <a:pPr lvl="0"/>
            <a:r>
              <a:rPr lang="es-ES" dirty="0"/>
              <a:t>IES Pedro Jiménez Montoya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586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Autofit/>
          </a:bodyPr>
          <a:lstStyle/>
          <a:p>
            <a:pPr lvl="0"/>
            <a:r>
              <a:rPr lang="es-ES" sz="2000" dirty="0"/>
              <a:t>Aumentar la conciencia ecológica entre los jóvenes ciudadanos europeos.</a:t>
            </a:r>
          </a:p>
          <a:p>
            <a:pPr lvl="0"/>
            <a:r>
              <a:rPr lang="es-ES" sz="2000" dirty="0"/>
              <a:t>Medir el impacto ecológico de las acciones diarias y tomar medidas de compensación de dicho impacto.</a:t>
            </a:r>
          </a:p>
          <a:p>
            <a:pPr lvl="0"/>
            <a:r>
              <a:rPr lang="es-ES" sz="2000" dirty="0"/>
              <a:t>Desarrollar herramientas como aplicaciones móviles, tutoriales, etc., para medir el impacto y diseminar las acciones correctas y adecuadas para compensarlo.</a:t>
            </a:r>
          </a:p>
          <a:p>
            <a:pPr lvl="0"/>
            <a:r>
              <a:rPr lang="es-ES" sz="2000" dirty="0"/>
              <a:t>Hacer un ciclo de cursos de formación medioambiental en los diferentes países participantes.</a:t>
            </a:r>
          </a:p>
          <a:p>
            <a:pPr lvl="0"/>
            <a:r>
              <a:rPr lang="es-ES" sz="2000" dirty="0"/>
              <a:t>Crear una plataforma online de denuncia de zonas degradadas para proceder a su regeneración con el asesoramiento de los profesionales medioambientales de la Universidad de Aveiro.</a:t>
            </a:r>
          </a:p>
          <a:p>
            <a:pPr lvl="0"/>
            <a:r>
              <a:rPr lang="es-ES" sz="2000" dirty="0"/>
              <a:t>Formar a grupos de embajadores medioambientales que ayuden a difundir una concienciación ecológica y a diseminar los resultados del proyecto. Dicha formación estará acreditada por la Universidad de Aveiro</a:t>
            </a:r>
            <a:r>
              <a:rPr lang="es-ES" sz="2000" dirty="0" smtClean="0"/>
              <a:t>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140696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Movilidades y Encuentros Transnacionales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2833539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Del 5 al 8 de septiembre un encuentro en Austria para preparar una movilidad en España</a:t>
            </a:r>
          </a:p>
          <a:p>
            <a:r>
              <a:rPr lang="es-ES" dirty="0" smtClean="0"/>
              <a:t>15 al 22 de Noviembre Portugal 3-6 </a:t>
            </a:r>
            <a:r>
              <a:rPr lang="es-ES" dirty="0" smtClean="0"/>
              <a:t>niños, 5-6 adultos (profesores, CEP, UNED y ayuntamiento)</a:t>
            </a:r>
            <a:endParaRPr lang="es-ES" dirty="0" smtClean="0"/>
          </a:p>
          <a:p>
            <a:r>
              <a:rPr lang="es-ES" dirty="0" smtClean="0"/>
              <a:t>Curso de formación 40 niños y 10 adultos (Créditos universitarios), con la Semana del Deporte en </a:t>
            </a:r>
            <a:r>
              <a:rPr lang="es-ES" dirty="0" smtClean="0"/>
              <a:t>marzo </a:t>
            </a:r>
            <a:r>
              <a:rPr lang="es-ES" dirty="0" smtClean="0"/>
              <a:t>vendrán a Baza.</a:t>
            </a:r>
          </a:p>
          <a:p>
            <a:r>
              <a:rPr lang="es-ES" dirty="0" smtClean="0"/>
              <a:t>Abril en Sicilia lo </a:t>
            </a:r>
            <a:r>
              <a:rPr lang="es-ES" dirty="0" smtClean="0"/>
              <a:t>mismo que aquí, formación de formadores.</a:t>
            </a:r>
            <a:endParaRPr lang="es-ES" dirty="0" smtClean="0"/>
          </a:p>
          <a:p>
            <a:r>
              <a:rPr lang="es-ES" dirty="0" smtClean="0"/>
              <a:t>…</a:t>
            </a:r>
            <a:endParaRPr lang="es-E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84242" y="5301208"/>
            <a:ext cx="6777317" cy="916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r>
              <a:rPr lang="es-ES" dirty="0" smtClean="0"/>
              <a:t>La duración del proyecto son 3 años y este curso es el segundo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01931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</TotalTime>
  <Words>276</Words>
  <Application>Microsoft Office PowerPoint</Application>
  <PresentationFormat>Presentación en pantalla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Austin</vt:lpstr>
      <vt:lpstr>PROGRAMA IMPRINT  +</vt:lpstr>
      <vt:lpstr>Socios</vt:lpstr>
      <vt:lpstr>OBJETIVOS</vt:lpstr>
      <vt:lpstr>Movilidades y Encuentros Transnacionales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IMPRINT  +</dc:title>
  <dc:creator>Ramonae</dc:creator>
  <cp:lastModifiedBy>user</cp:lastModifiedBy>
  <cp:revision>7</cp:revision>
  <dcterms:created xsi:type="dcterms:W3CDTF">2016-09-28T03:56:24Z</dcterms:created>
  <dcterms:modified xsi:type="dcterms:W3CDTF">2016-09-29T12:32:04Z</dcterms:modified>
</cp:coreProperties>
</file>