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5" r:id="rId5"/>
    <p:sldId id="259" r:id="rId6"/>
    <p:sldId id="268" r:id="rId7"/>
    <p:sldId id="263" r:id="rId8"/>
    <p:sldId id="260" r:id="rId9"/>
    <p:sldId id="261" r:id="rId10"/>
    <p:sldId id="267" r:id="rId11"/>
    <p:sldId id="264" r:id="rId12"/>
    <p:sldId id="266" r:id="rId13"/>
    <p:sldId id="269" r:id="rId14"/>
    <p:sldId id="262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65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9F6655E-29B2-4922-BAFD-09511BF934A9}" type="datetimeFigureOut">
              <a:rPr lang="es-ES" smtClean="0"/>
              <a:pPr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B0866FB-B299-4E16-82FC-D304F451A8C6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cd.gob.es/educacion-mecd/areas-educacion/comunidades-autonomas/programas-cooperacion/plan-proa/acompanamiento-escolar-secundaria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espjmprojunfiza2016.blogspot.com.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lanes%20y%20programas.pptx" TargetMode="External"/><Relationship Id="rId2" Type="http://schemas.openxmlformats.org/officeDocument/2006/relationships/hyperlink" Target="http://www.juntadeandalucia.es/educacion/webportal/web/planes-y-programas/planes-y-programas-vigente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Internacionalizaci&#243;n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pie.es/comunicacion/index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N%20Spaces.pptx" TargetMode="External"/><Relationship Id="rId2" Type="http://schemas.openxmlformats.org/officeDocument/2006/relationships/hyperlink" Target="PROGRAMA%20IMPRINT%20%20+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PROYECTO%20MOVE%20YOUR%20SCHOOL.pptx" TargetMode="External"/><Relationship Id="rId4" Type="http://schemas.openxmlformats.org/officeDocument/2006/relationships/hyperlink" Target="Europe%202020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JORNADA DE PRESENTACIÓN DEL CENTRO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407320"/>
          </a:xfrm>
        </p:spPr>
        <p:txBody>
          <a:bodyPr/>
          <a:lstStyle/>
          <a:p>
            <a:r>
              <a:rPr lang="es-ES_tradnl" dirty="0" smtClean="0"/>
              <a:t>IES PEDRO JIMÉNEZ MONTOYA</a:t>
            </a:r>
          </a:p>
          <a:p>
            <a:r>
              <a:rPr lang="es-ES_tradnl" dirty="0" smtClean="0"/>
              <a:t>CURSO 2016/2017</a:t>
            </a:r>
            <a:endParaRPr lang="es-ES" dirty="0"/>
          </a:p>
        </p:txBody>
      </p:sp>
      <p:pic>
        <p:nvPicPr>
          <p:cNvPr id="4" name="Picture 2" descr="C:\Users\Elisa\Desktop\instit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962400"/>
            <a:ext cx="4038600" cy="2677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ESCUELAS TIC 2.0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Fran García</a:t>
            </a:r>
          </a:p>
          <a:p>
            <a:pPr lvl="1"/>
            <a:r>
              <a:rPr lang="es-ES" dirty="0" smtClean="0"/>
              <a:t>Curso de Aplicaciones Google del CEP para profesorado del centro.</a:t>
            </a:r>
          </a:p>
          <a:p>
            <a:pPr lvl="2"/>
            <a:r>
              <a:rPr lang="es-ES" dirty="0" smtClean="0"/>
              <a:t>Gmail</a:t>
            </a:r>
          </a:p>
          <a:p>
            <a:pPr lvl="2"/>
            <a:r>
              <a:rPr lang="es-ES" dirty="0" smtClean="0"/>
              <a:t>Drive</a:t>
            </a:r>
          </a:p>
          <a:p>
            <a:pPr lvl="2"/>
            <a:r>
              <a:rPr lang="es-ES" dirty="0" err="1" smtClean="0"/>
              <a:t>Classroom</a:t>
            </a:r>
            <a:endParaRPr lang="es-ES" dirty="0" smtClean="0"/>
          </a:p>
          <a:p>
            <a:pPr lvl="2"/>
            <a:r>
              <a:rPr lang="es-ES" dirty="0" err="1" smtClean="0"/>
              <a:t>Forms</a:t>
            </a:r>
            <a:endParaRPr lang="es-ES" dirty="0" smtClean="0"/>
          </a:p>
          <a:p>
            <a:pPr lvl="2"/>
            <a:r>
              <a:rPr lang="es-ES" smtClean="0"/>
              <a:t>…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SEMANA DE LA CIENCIA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384392"/>
          </a:xfrm>
        </p:spPr>
        <p:txBody>
          <a:bodyPr/>
          <a:lstStyle/>
          <a:p>
            <a:r>
              <a:rPr lang="es-ES_tradnl" dirty="0" smtClean="0"/>
              <a:t>BIOLOGÍA Y GEOLOGÍA</a:t>
            </a:r>
          </a:p>
          <a:p>
            <a:r>
              <a:rPr lang="es-ES_tradnl" dirty="0" smtClean="0"/>
              <a:t>MATEMÁTICAS</a:t>
            </a:r>
          </a:p>
          <a:p>
            <a:r>
              <a:rPr lang="es-ES_tradnl" dirty="0" smtClean="0"/>
              <a:t>ELECTRICIDAD</a:t>
            </a:r>
          </a:p>
          <a:p>
            <a:r>
              <a:rPr lang="es-ES_tradnl" dirty="0" err="1" smtClean="0"/>
              <a:t>FíSISICA</a:t>
            </a:r>
            <a:r>
              <a:rPr lang="es-ES_tradnl" dirty="0" smtClean="0"/>
              <a:t> Y QUÍMICA</a:t>
            </a:r>
            <a:endParaRPr lang="es-E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09600" y="4508777"/>
            <a:ext cx="8229600" cy="2384392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dirty="0" smtClean="0"/>
              <a:t>Experiencias científicas con nuevos alumnos de 5º y 6º de primaria de los colegios de Baza</a:t>
            </a:r>
          </a:p>
          <a:p>
            <a:r>
              <a:rPr lang="es-ES_tradnl" dirty="0" smtClean="0"/>
              <a:t>Experiencias científicas con nuevos alumnos de 4º de ESO de los centros de Caniles, Zújar, </a:t>
            </a:r>
            <a:r>
              <a:rPr lang="es-ES_tradnl" dirty="0" err="1" smtClean="0"/>
              <a:t>Cúllar</a:t>
            </a:r>
            <a:r>
              <a:rPr lang="es-ES_tradnl" dirty="0" smtClean="0"/>
              <a:t>, </a:t>
            </a:r>
            <a:r>
              <a:rPr lang="es-ES_tradnl" dirty="0" err="1" smtClean="0"/>
              <a:t>Benamaurel</a:t>
            </a:r>
            <a:r>
              <a:rPr lang="es-ES_tradnl" dirty="0" smtClean="0"/>
              <a:t>…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SEMANA DEL DEPORTE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EDUCACIÓN FÍSICA</a:t>
            </a:r>
          </a:p>
          <a:p>
            <a:pPr lvl="1"/>
            <a:r>
              <a:rPr lang="es-ES_tradnl" dirty="0" smtClean="0"/>
              <a:t>Actividades deportivas entre los centros educativos </a:t>
            </a:r>
          </a:p>
          <a:p>
            <a:pPr lvl="1"/>
            <a:r>
              <a:rPr lang="es-ES_tradnl" dirty="0" smtClean="0"/>
              <a:t>Charlas y coloquios todos los días con personalidades importantes que destacan en el ámbito deportivo.</a:t>
            </a:r>
          </a:p>
          <a:p>
            <a:pPr lvl="1"/>
            <a:r>
              <a:rPr lang="es-ES_tradnl" dirty="0" smtClean="0"/>
              <a:t>Gala del deporte con premios a los jóvenes talentos locales con premios en metálico, emitida en el canal local de TV </a:t>
            </a:r>
          </a:p>
          <a:p>
            <a:pPr lvl="1"/>
            <a:r>
              <a:rPr lang="es-ES_tradnl" dirty="0" smtClean="0"/>
              <a:t>Requiere mucha participación de los patrocinadores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Plan PROA. Programa de acompañamiento escolar en educación </a:t>
            </a:r>
            <a:r>
              <a:rPr lang="es-ES" dirty="0" smtClean="0">
                <a:hlinkClick r:id="rId2"/>
              </a:rPr>
              <a:t>secundaria</a:t>
            </a:r>
            <a:endParaRPr lang="es-ES" dirty="0" smtClean="0"/>
          </a:p>
          <a:p>
            <a:pPr lvl="1"/>
            <a:r>
              <a:rPr lang="es-ES" dirty="0" smtClean="0"/>
              <a:t>Clases de apoyo a alumnos con dificultades propuestos por los equipos educativos.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61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PROFUNDIZA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Presentar un proyecto</a:t>
            </a:r>
          </a:p>
          <a:p>
            <a:r>
              <a:rPr lang="es-ES_tradnl" dirty="0" smtClean="0"/>
              <a:t>Un grupo de hasta 15 alumnos</a:t>
            </a:r>
          </a:p>
          <a:p>
            <a:r>
              <a:rPr lang="es-ES_tradnl" dirty="0" smtClean="0"/>
              <a:t>8 sesiones de 3 horas en horario no lectivo</a:t>
            </a:r>
          </a:p>
          <a:p>
            <a:r>
              <a:rPr lang="es-ES_tradnl" dirty="0" smtClean="0"/>
              <a:t>500€ centro y 500€ para el coordinador</a:t>
            </a:r>
            <a:endParaRPr lang="es-ES_tradnl" dirty="0" smtClean="0">
              <a:hlinkClick r:id="rId2"/>
            </a:endParaRPr>
          </a:p>
          <a:p>
            <a:pPr lvl="1"/>
            <a:r>
              <a:rPr lang="es-ES_tradnl" dirty="0" err="1" smtClean="0">
                <a:hlinkClick r:id="rId2"/>
              </a:rPr>
              <a:t>Jaquematemáticas</a:t>
            </a:r>
            <a:endParaRPr lang="es-ES_tradnl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cap="all" dirty="0" smtClean="0"/>
              <a:t>Biblioteca</a:t>
            </a:r>
            <a:endParaRPr lang="es-ES" cap="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Coeducación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Belinda Montoya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415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Vivir y Sentir el </a:t>
            </a:r>
            <a:r>
              <a:rPr lang="es-ES" dirty="0" err="1" smtClean="0"/>
              <a:t>Pratimonio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Laura Gallego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04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Innicia</a:t>
            </a:r>
            <a:r>
              <a:rPr lang="es-ES" dirty="0" smtClean="0"/>
              <a:t>. Cultura Emprendedora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Enrique Martín Fernández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45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 Joven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Teresa González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35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IDENTIFICACIÓN DEL CENTRO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 smtClean="0"/>
              <a:t>Director, Secretario, Vicedirectora y Jefatura de Estudios.</a:t>
            </a:r>
          </a:p>
          <a:p>
            <a:r>
              <a:rPr lang="es-ES_tradnl" dirty="0" smtClean="0"/>
              <a:t>24 Departamentos</a:t>
            </a:r>
          </a:p>
          <a:p>
            <a:r>
              <a:rPr lang="es-ES_tradnl" dirty="0" smtClean="0"/>
              <a:t>81+2+1 profesores</a:t>
            </a:r>
          </a:p>
          <a:p>
            <a:r>
              <a:rPr lang="es-ES_tradnl" dirty="0" smtClean="0"/>
              <a:t>18/09/2016 </a:t>
            </a:r>
            <a:r>
              <a:rPr lang="es-ES_tradnl" dirty="0" smtClean="0">
                <a:sym typeface="Wingdings" pitchFamily="2" charset="2"/>
              </a:rPr>
              <a:t> </a:t>
            </a:r>
            <a:r>
              <a:rPr lang="es-ES_tradnl" dirty="0" smtClean="0"/>
              <a:t>801 alumnos</a:t>
            </a:r>
          </a:p>
          <a:p>
            <a:r>
              <a:rPr lang="es-ES_tradnl" dirty="0" smtClean="0"/>
              <a:t>Un Consejo Escolar por formar </a:t>
            </a:r>
          </a:p>
          <a:p>
            <a:r>
              <a:rPr lang="es-ES_tradnl" dirty="0" smtClean="0"/>
              <a:t>2+4 Personal de Administración y Servicios</a:t>
            </a:r>
          </a:p>
          <a:p>
            <a:r>
              <a:rPr lang="es-ES_tradnl" dirty="0" smtClean="0"/>
              <a:t>6 Edificios</a:t>
            </a:r>
          </a:p>
          <a:p>
            <a:r>
              <a:rPr lang="es-ES_tradnl" dirty="0" smtClean="0"/>
              <a:t>Página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09326"/>
          </a:xfrm>
        </p:spPr>
        <p:txBody>
          <a:bodyPr>
            <a:normAutofit/>
          </a:bodyPr>
          <a:lstStyle/>
          <a:p>
            <a:r>
              <a:rPr lang="es-ES_tradnl" dirty="0" smtClean="0"/>
              <a:t>INFORMACIÓN GENERAL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ESO 2+3+3+3=11 GRUPOS</a:t>
            </a:r>
          </a:p>
          <a:p>
            <a:r>
              <a:rPr lang="es-ES_tradnl" dirty="0" smtClean="0"/>
              <a:t>BACILLERATO 1.5+1.5+1.5+1.5=6 GRUPOS</a:t>
            </a:r>
          </a:p>
          <a:p>
            <a:r>
              <a:rPr lang="es-ES_tradnl" dirty="0" smtClean="0"/>
              <a:t>FP BÁSICA</a:t>
            </a:r>
          </a:p>
          <a:p>
            <a:pPr lvl="1"/>
            <a:r>
              <a:rPr lang="es-ES_tradnl" dirty="0" smtClean="0"/>
              <a:t>Electricidad y Electrónica</a:t>
            </a:r>
          </a:p>
          <a:p>
            <a:r>
              <a:rPr lang="es-ES" dirty="0" smtClean="0"/>
              <a:t>Curso de Acceso a los Ciclos Formativos de F.P. de G.M. </a:t>
            </a:r>
          </a:p>
          <a:p>
            <a:r>
              <a:rPr lang="es-ES_tradnl" dirty="0" smtClean="0"/>
              <a:t>Educación especial unidad específica</a:t>
            </a:r>
          </a:p>
          <a:p>
            <a:r>
              <a:rPr lang="es-ES_tradnl" dirty="0" smtClean="0"/>
              <a:t>FP DE GRADO MEDIO</a:t>
            </a:r>
          </a:p>
          <a:p>
            <a:pPr lvl="1"/>
            <a:r>
              <a:rPr lang="es-ES_tradnl" dirty="0" smtClean="0"/>
              <a:t>Cuidados Auxiliares de Enfermería (2 grupos)</a:t>
            </a:r>
          </a:p>
          <a:p>
            <a:pPr lvl="1"/>
            <a:r>
              <a:rPr lang="es-ES" dirty="0" smtClean="0"/>
              <a:t>Atención a Personas en Situación de Dependencia</a:t>
            </a:r>
          </a:p>
          <a:p>
            <a:pPr lvl="1"/>
            <a:r>
              <a:rPr lang="es-ES_tradnl" dirty="0" smtClean="0"/>
              <a:t>Elaboración de Productos Alimenticios</a:t>
            </a:r>
          </a:p>
          <a:p>
            <a:pPr lvl="1"/>
            <a:r>
              <a:rPr lang="es-ES_tradnl" dirty="0" smtClean="0"/>
              <a:t>Electromecánica de Vehículos Automóviles</a:t>
            </a:r>
          </a:p>
          <a:p>
            <a:pPr lvl="1"/>
            <a:r>
              <a:rPr lang="es-ES_tradnl" dirty="0" smtClean="0"/>
              <a:t>Gestión Administrativa</a:t>
            </a:r>
          </a:p>
          <a:p>
            <a:pPr lvl="1"/>
            <a:r>
              <a:rPr lang="es-ES_tradnl" dirty="0" smtClean="0"/>
              <a:t>Instalaciones Eléctricas y Automáticas</a:t>
            </a:r>
          </a:p>
          <a:p>
            <a:r>
              <a:rPr lang="es-ES_tradnl" dirty="0" smtClean="0"/>
              <a:t>FP DE GRADO SUPERIOR</a:t>
            </a:r>
          </a:p>
          <a:p>
            <a:pPr lvl="1"/>
            <a:r>
              <a:rPr lang="es-ES_tradnl" dirty="0" smtClean="0"/>
              <a:t>Laboratorio Clínico y Biomédico</a:t>
            </a:r>
          </a:p>
          <a:p>
            <a:pPr lvl="1"/>
            <a:r>
              <a:rPr lang="es-ES" dirty="0" smtClean="0"/>
              <a:t>Administración de Sistemas Informáticos en Red</a:t>
            </a:r>
          </a:p>
          <a:p>
            <a:pPr lvl="1"/>
            <a:r>
              <a:rPr lang="es-ES_tradnl" dirty="0" smtClean="0"/>
              <a:t>Educación Infantil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CENTRO BILINGÜE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07008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BIOLOGÍA Y GEOLOGÍA</a:t>
            </a:r>
          </a:p>
          <a:p>
            <a:r>
              <a:rPr lang="es-ES_tradnl" dirty="0" smtClean="0"/>
              <a:t>EDUCACIÓN FÍSICA</a:t>
            </a:r>
          </a:p>
          <a:p>
            <a:r>
              <a:rPr lang="es-ES_tradnl" dirty="0" smtClean="0"/>
              <a:t>GEOGRAFÍA E HISTORIA</a:t>
            </a:r>
          </a:p>
          <a:p>
            <a:r>
              <a:rPr lang="es-ES_tradnl" dirty="0" smtClean="0"/>
              <a:t>FÍSICA Y QUÍMICA</a:t>
            </a:r>
          </a:p>
          <a:p>
            <a:r>
              <a:rPr lang="es-ES_tradnl" dirty="0" smtClean="0"/>
              <a:t>FILOSOFÍA</a:t>
            </a:r>
          </a:p>
          <a:p>
            <a:r>
              <a:rPr lang="es-ES_tradnl" dirty="0" smtClean="0"/>
              <a:t>MATEMÁTICAS</a:t>
            </a:r>
          </a:p>
          <a:p>
            <a:r>
              <a:rPr lang="es-ES_tradnl" dirty="0" smtClean="0"/>
              <a:t>ADMINISTRATIVO</a:t>
            </a:r>
          </a:p>
          <a:p>
            <a:endParaRPr lang="es-ES_tradnl" dirty="0"/>
          </a:p>
          <a:p>
            <a:pPr lvl="1"/>
            <a:r>
              <a:rPr lang="es-ES_tradnl" dirty="0" smtClean="0"/>
              <a:t>Alto porcentaje de aprobados en Trinity con certificación B1 y B2</a:t>
            </a:r>
          </a:p>
          <a:p>
            <a:pPr lvl="2"/>
            <a:r>
              <a:rPr lang="es-ES_tradnl" dirty="0" smtClean="0"/>
              <a:t>65% es lo normal y nuestros alumnos un 95%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es-ES_tradnl" sz="3600" dirty="0" smtClean="0">
                <a:hlinkClick r:id="rId2"/>
              </a:rPr>
              <a:t>PLANES Y PROYECTOS EDUCATIVOS</a:t>
            </a:r>
            <a:r>
              <a:rPr lang="es-ES_tradnl" sz="3600" dirty="0" smtClean="0"/>
              <a:t/>
            </a:r>
            <a:br>
              <a:rPr lang="es-ES_tradnl" sz="3600" dirty="0" smtClean="0"/>
            </a:br>
            <a:endParaRPr lang="es-ES" sz="3600" dirty="0"/>
          </a:p>
        </p:txBody>
      </p:sp>
      <p:sp>
        <p:nvSpPr>
          <p:cNvPr id="3" name="Rectangle 2"/>
          <p:cNvSpPr/>
          <p:nvPr/>
        </p:nvSpPr>
        <p:spPr>
          <a:xfrm>
            <a:off x="7537938" y="6151547"/>
            <a:ext cx="1478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err="1">
                <a:hlinkClick r:id="rId3" action="ppaction://hlinkpres?slideindex=1&amp;slidetitle="/>
              </a:rPr>
              <a:t>ppt</a:t>
            </a:r>
            <a:r>
              <a:rPr lang="es-ES_tradnl" dirty="0">
                <a:hlinkClick r:id="rId3" action="ppaction://hlinkpres?slideindex=1&amp;slidetitle="/>
              </a:rPr>
              <a:t> de Elisa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5" y="1556792"/>
            <a:ext cx="9036670" cy="4383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Internalización </a:t>
            </a:r>
            <a:br>
              <a:rPr lang="es-ES" dirty="0" smtClean="0"/>
            </a:br>
            <a:r>
              <a:rPr lang="es-ES" dirty="0" smtClean="0"/>
              <a:t>Planes y Programas Europeos</a:t>
            </a:r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999392" y="2286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err="1" smtClean="0">
                <a:hlinkClick r:id="rId2" action="ppaction://hlinkpres?slideindex=1&amp;slidetitle="/>
              </a:rPr>
              <a:t>ppt</a:t>
            </a:r>
            <a:endParaRPr lang="es-ES" sz="2800" dirty="0"/>
          </a:p>
        </p:txBody>
      </p:sp>
      <p:pic>
        <p:nvPicPr>
          <p:cNvPr id="1026" name="Picture 2" descr="Resultado de imagen de IMPRINT  ERASMUS+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81153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04292" y="3368115"/>
            <a:ext cx="129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_tradnl" sz="2800" dirty="0">
                <a:hlinkClick r:id="rId4"/>
              </a:rPr>
              <a:t>SEPIE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5185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Erasmus +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>
                <a:hlinkClick r:id="rId2" action="ppaction://hlinkpres?slideindex=1&amp;slidetitle="/>
              </a:rPr>
              <a:t>Imprint</a:t>
            </a:r>
            <a:r>
              <a:rPr lang="es-ES_tradnl" dirty="0" smtClean="0">
                <a:hlinkClick r:id="rId2" action="ppaction://hlinkpres?slideindex=1&amp;slidetitle="/>
              </a:rPr>
              <a:t> +: </a:t>
            </a:r>
            <a:r>
              <a:rPr lang="es-ES_tradnl" dirty="0" err="1" smtClean="0"/>
              <a:t>Imprinting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ecological</a:t>
            </a:r>
            <a:r>
              <a:rPr lang="es-ES_tradnl" dirty="0" smtClean="0"/>
              <a:t> </a:t>
            </a:r>
            <a:r>
              <a:rPr lang="es-ES_tradnl" dirty="0" err="1" smtClean="0"/>
              <a:t>compensation</a:t>
            </a:r>
            <a:endParaRPr lang="es-ES_tradnl" dirty="0" smtClean="0"/>
          </a:p>
          <a:p>
            <a:r>
              <a:rPr lang="es-ES_tradnl" dirty="0" smtClean="0">
                <a:hlinkClick r:id="rId3" action="ppaction://hlinkpres?slideindex=1&amp;slidetitle="/>
              </a:rPr>
              <a:t>Natural </a:t>
            </a:r>
            <a:r>
              <a:rPr lang="es-ES_tradnl" dirty="0" err="1" smtClean="0">
                <a:hlinkClick r:id="rId3" action="ppaction://hlinkpres?slideindex=1&amp;slidetitle="/>
              </a:rPr>
              <a:t>Spaces</a:t>
            </a:r>
            <a:r>
              <a:rPr lang="es-ES_tradnl" dirty="0" smtClean="0">
                <a:hlinkClick r:id="rId3" action="ppaction://hlinkpres?slideindex=1&amp;slidetitle="/>
              </a:rPr>
              <a:t>: </a:t>
            </a:r>
            <a:r>
              <a:rPr lang="es-ES_tradnl" dirty="0" err="1" smtClean="0"/>
              <a:t>Entrepreneurial</a:t>
            </a:r>
            <a:r>
              <a:rPr lang="es-ES_tradnl" dirty="0" smtClean="0"/>
              <a:t> Green </a:t>
            </a:r>
            <a:r>
              <a:rPr lang="es-ES_tradnl" dirty="0" err="1" smtClean="0"/>
              <a:t>Europe</a:t>
            </a:r>
            <a:endParaRPr lang="es-ES_tradnl" dirty="0" smtClean="0"/>
          </a:p>
          <a:p>
            <a:r>
              <a:rPr lang="es-ES_tradnl" dirty="0" err="1" smtClean="0">
                <a:hlinkClick r:id="rId4" action="ppaction://hlinkpres?slideindex=1&amp;slidetitle="/>
              </a:rPr>
              <a:t>Europe</a:t>
            </a:r>
            <a:r>
              <a:rPr lang="es-ES_tradnl" dirty="0" smtClean="0">
                <a:hlinkClick r:id="rId4" action="ppaction://hlinkpres?slideindex=1&amp;slidetitle="/>
              </a:rPr>
              <a:t> 2020: </a:t>
            </a:r>
            <a:r>
              <a:rPr lang="es-ES_tradnl" dirty="0" err="1" smtClean="0"/>
              <a:t>Offering</a:t>
            </a:r>
            <a:r>
              <a:rPr lang="es-ES_tradnl" dirty="0" smtClean="0"/>
              <a:t> new </a:t>
            </a:r>
            <a:r>
              <a:rPr lang="es-ES_tradnl" dirty="0" err="1" smtClean="0"/>
              <a:t>perspectives</a:t>
            </a:r>
            <a:r>
              <a:rPr lang="es-ES_tradnl" dirty="0" smtClean="0"/>
              <a:t> and Incentives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young</a:t>
            </a:r>
            <a:r>
              <a:rPr lang="es-ES_tradnl" dirty="0" smtClean="0"/>
              <a:t> </a:t>
            </a:r>
            <a:r>
              <a:rPr lang="es-ES_tradnl" dirty="0" err="1" smtClean="0"/>
              <a:t>people</a:t>
            </a:r>
            <a:endParaRPr lang="es-ES_tradnl" dirty="0" smtClean="0"/>
          </a:p>
          <a:p>
            <a:r>
              <a:rPr lang="es-ES_tradnl" dirty="0" smtClean="0"/>
              <a:t>New Erasmus + </a:t>
            </a:r>
            <a:r>
              <a:rPr lang="es-ES_tradnl" dirty="0" err="1" smtClean="0"/>
              <a:t>Sports</a:t>
            </a:r>
            <a:r>
              <a:rPr lang="es-ES_tradnl" dirty="0" smtClean="0"/>
              <a:t>: </a:t>
            </a:r>
            <a:r>
              <a:rPr lang="es-ES_tradnl" dirty="0" err="1" smtClean="0">
                <a:hlinkClick r:id="rId5" action="ppaction://hlinkpres?slideindex=1&amp;slidetitle="/>
              </a:rPr>
              <a:t>Move</a:t>
            </a:r>
            <a:r>
              <a:rPr lang="es-ES_tradnl" dirty="0" smtClean="0">
                <a:hlinkClick r:id="rId5" action="ppaction://hlinkpres?slideindex=1&amp;slidetitle="/>
              </a:rPr>
              <a:t> </a:t>
            </a:r>
            <a:r>
              <a:rPr lang="es-ES_tradnl" dirty="0" err="1">
                <a:hlinkClick r:id="rId5" action="ppaction://hlinkpres?slideindex=1&amp;slidetitle="/>
              </a:rPr>
              <a:t>Y</a:t>
            </a:r>
            <a:r>
              <a:rPr lang="es-ES_tradnl" dirty="0" err="1" smtClean="0">
                <a:hlinkClick r:id="rId5" action="ppaction://hlinkpres?slideindex=1&amp;slidetitle="/>
              </a:rPr>
              <a:t>our</a:t>
            </a:r>
            <a:r>
              <a:rPr lang="es-ES_tradnl" dirty="0" smtClean="0">
                <a:hlinkClick r:id="rId5" action="ppaction://hlinkpres?slideindex=1&amp;slidetitle="/>
              </a:rPr>
              <a:t> </a:t>
            </a:r>
            <a:r>
              <a:rPr lang="es-ES_tradnl" dirty="0" err="1">
                <a:hlinkClick r:id="rId5" action="ppaction://hlinkpres?slideindex=1&amp;slidetitle="/>
              </a:rPr>
              <a:t>S</a:t>
            </a:r>
            <a:r>
              <a:rPr lang="es-ES_tradnl" dirty="0" err="1" smtClean="0">
                <a:hlinkClick r:id="rId5" action="ppaction://hlinkpres?slideindex=1&amp;slidetitle="/>
              </a:rPr>
              <a:t>chool</a:t>
            </a:r>
            <a:endParaRPr lang="es-ES_tradnl" dirty="0" smtClean="0"/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/>
          <a:lstStyle/>
          <a:p>
            <a:r>
              <a:rPr lang="es-ES_tradnl" dirty="0" smtClean="0"/>
              <a:t>INTERCAMBIOS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Dinamarca 3º ESO</a:t>
            </a:r>
          </a:p>
          <a:p>
            <a:pPr lvl="1"/>
            <a:r>
              <a:rPr lang="es-ES_tradnl" dirty="0" smtClean="0"/>
              <a:t>20 alumnos</a:t>
            </a:r>
          </a:p>
          <a:p>
            <a:pPr lvl="1"/>
            <a:r>
              <a:rPr lang="es-ES" dirty="0">
                <a:latin typeface="Arial Narrow" pitchFamily="34" charset="0"/>
              </a:rPr>
              <a:t>Encuentro en Baza:  previsiblemente 16 al 23 de Marzo, 2017</a:t>
            </a:r>
          </a:p>
          <a:p>
            <a:pPr lvl="1"/>
            <a:r>
              <a:rPr lang="es-ES" dirty="0">
                <a:latin typeface="Arial Narrow" pitchFamily="34" charset="0"/>
              </a:rPr>
              <a:t>Encuentro en Dinamarca: Mayo? </a:t>
            </a:r>
            <a:r>
              <a:rPr lang="es-ES" dirty="0" smtClean="0">
                <a:latin typeface="Arial Narrow" pitchFamily="34" charset="0"/>
              </a:rPr>
              <a:t>2017</a:t>
            </a:r>
            <a:endParaRPr lang="es-ES_tradnl" dirty="0" smtClean="0"/>
          </a:p>
          <a:p>
            <a:r>
              <a:rPr lang="es-ES_tradnl" dirty="0" smtClean="0"/>
              <a:t>Alemania 4º ESO </a:t>
            </a:r>
          </a:p>
          <a:p>
            <a:pPr lvl="1"/>
            <a:r>
              <a:rPr lang="es-ES_tradnl" dirty="0"/>
              <a:t>S</a:t>
            </a:r>
            <a:r>
              <a:rPr lang="es-ES_tradnl" dirty="0" smtClean="0"/>
              <a:t>eguramente no saldrá adelante</a:t>
            </a:r>
          </a:p>
          <a:p>
            <a:r>
              <a:rPr lang="es-ES_tradnl" dirty="0" smtClean="0"/>
              <a:t>Francia 1º Bachillerato</a:t>
            </a:r>
          </a:p>
          <a:p>
            <a:pPr lvl="1"/>
            <a:r>
              <a:rPr lang="es-ES_tradnl" dirty="0" smtClean="0"/>
              <a:t>Departamento de Francés</a:t>
            </a:r>
          </a:p>
          <a:p>
            <a:r>
              <a:rPr lang="es-ES_tradnl" dirty="0" smtClean="0"/>
              <a:t>Olimpiadas en Alemania ESO </a:t>
            </a:r>
          </a:p>
          <a:p>
            <a:pPr lvl="1"/>
            <a:r>
              <a:rPr lang="es-ES_tradnl" dirty="0" smtClean="0"/>
              <a:t>51 alumnos del 29 de septiembre al 3 de octubre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PRÁCTICAS EN EL EXTRANJERO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Mónica </a:t>
            </a:r>
            <a:r>
              <a:rPr lang="es-ES" dirty="0" err="1" smtClean="0"/>
              <a:t>Calet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246</TotalTime>
  <Words>465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Brío</vt:lpstr>
      <vt:lpstr>JORNADA DE PRESENTACIÓN DEL CENTRO</vt:lpstr>
      <vt:lpstr>IDENTIFICACIÓN DEL CENTRO</vt:lpstr>
      <vt:lpstr>INFORMACIÓN GENERAL</vt:lpstr>
      <vt:lpstr>CENTRO BILINGÜE</vt:lpstr>
      <vt:lpstr>PLANES Y PROYECTOS EDUCATIVOS </vt:lpstr>
      <vt:lpstr>Internalización  Planes y Programas Europeos</vt:lpstr>
      <vt:lpstr>Erasmus +</vt:lpstr>
      <vt:lpstr>INTERCAMBIOS</vt:lpstr>
      <vt:lpstr>PRÁCTICAS EN EL EXTRANJERO</vt:lpstr>
      <vt:lpstr>ESCUELAS TIC 2.0</vt:lpstr>
      <vt:lpstr>SEMANA DE LA CIENCIA</vt:lpstr>
      <vt:lpstr>SEMANA DEL DEPORTE</vt:lpstr>
      <vt:lpstr>PROA</vt:lpstr>
      <vt:lpstr>PROFUNDIZA</vt:lpstr>
      <vt:lpstr>Biblioteca</vt:lpstr>
      <vt:lpstr>Coeducación</vt:lpstr>
      <vt:lpstr>Vivir y Sentir el Pratimonio</vt:lpstr>
      <vt:lpstr>Innicia. Cultura Emprendedora</vt:lpstr>
      <vt:lpstr>Forma Joven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JORNADA DE PRESENTACIÓN DEL CENTRO</dc:title>
  <dc:creator>ramon</dc:creator>
  <cp:lastModifiedBy>Ramonae</cp:lastModifiedBy>
  <cp:revision>19</cp:revision>
  <dcterms:created xsi:type="dcterms:W3CDTF">2016-09-18T06:32:28Z</dcterms:created>
  <dcterms:modified xsi:type="dcterms:W3CDTF">2016-09-29T17:07:44Z</dcterms:modified>
</cp:coreProperties>
</file>